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6" r:id="rId2"/>
    <p:sldId id="305" r:id="rId3"/>
    <p:sldId id="306" r:id="rId4"/>
    <p:sldId id="307" r:id="rId5"/>
    <p:sldId id="295" r:id="rId6"/>
    <p:sldId id="285" r:id="rId7"/>
    <p:sldId id="286" r:id="rId8"/>
    <p:sldId id="287" r:id="rId9"/>
    <p:sldId id="294" r:id="rId10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F5F5F"/>
    <a:srgbClr val="769535"/>
    <a:srgbClr val="2787A0"/>
    <a:srgbClr val="2C5D98"/>
    <a:srgbClr val="1D6579"/>
    <a:srgbClr val="1F416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425" autoAdjust="0"/>
    <p:restoredTop sz="96400" autoAdjust="0"/>
  </p:normalViewPr>
  <p:slideViewPr>
    <p:cSldViewPr>
      <p:cViewPr varScale="1">
        <p:scale>
          <a:sx n="117" d="100"/>
          <a:sy n="117" d="100"/>
        </p:scale>
        <p:origin x="1896" y="7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016B08-DB7C-4AF2-A556-79E80A6CE81E}" type="datetimeFigureOut">
              <a:rPr lang="ko-KR" altLang="en-US" smtClean="0"/>
              <a:t>2023-08-25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30D320-083E-4ACF-8139-F55D22F00D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8196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0D320-083E-4ACF-8139-F55D22F00D05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77319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0D320-083E-4ACF-8139-F55D22F00D05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22126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AB17C-9C0F-4C93-BF61-942341A00EED}" type="datetimeFigureOut">
              <a:rPr lang="ko-KR" altLang="en-US" smtClean="0"/>
              <a:t>2023-08-25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3370C-5503-4F3F-8B58-25BA57B33F81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8" name="Picture 3" descr="C:\Users\위드웹\Desktop\nn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41719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1"/>
            <a:ext cx="9143998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AB17C-9C0F-4C93-BF61-942341A00EED}" type="datetimeFigureOut">
              <a:rPr lang="ko-KR" altLang="en-US" smtClean="0"/>
              <a:t>2023-08-25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3370C-5503-4F3F-8B58-25BA57B33F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7920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AB17C-9C0F-4C93-BF61-942341A00EED}" type="datetimeFigureOut">
              <a:rPr lang="ko-KR" altLang="en-US" smtClean="0"/>
              <a:t>2023-08-25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3370C-5503-4F3F-8B58-25BA57B33F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38001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3999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6AB17C-9C0F-4C93-BF61-942341A00EED}" type="datetimeFigureOut">
              <a:rPr lang="ko-KR" altLang="en-US" smtClean="0"/>
              <a:t>2023-08-25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13370C-5503-4F3F-8B58-25BA57B33F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7303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5" r:id="rId3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:\Users\위드웹\Desktop\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2512" y="2761456"/>
            <a:ext cx="3011488" cy="1335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C:\Users\위드웹\Desktop\gg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368" y="1844824"/>
            <a:ext cx="847725" cy="1341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C:\Users\위드웹\Desktop\gewga.png"/>
          <p:cNvPicPr>
            <a:picLocks noChangeAspect="1" noChangeArrowheads="1"/>
          </p:cNvPicPr>
          <p:nvPr/>
        </p:nvPicPr>
        <p:blipFill rotWithShape="1">
          <a:blip r:embed="rId4">
            <a:duotone>
              <a:prstClr val="black"/>
              <a:schemeClr val="tx1">
                <a:lumMod val="95000"/>
                <a:lumOff val="5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37723"/>
          <a:stretch/>
        </p:blipFill>
        <p:spPr bwMode="auto">
          <a:xfrm>
            <a:off x="5867335" y="3476752"/>
            <a:ext cx="1102574" cy="3284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C:\Users\위드웹\Desktop\gewga.png"/>
          <p:cNvPicPr>
            <a:picLocks noChangeAspect="1" noChangeArrowheads="1"/>
          </p:cNvPicPr>
          <p:nvPr/>
        </p:nvPicPr>
        <p:blipFill rotWithShape="1">
          <a:blip r:embed="rId6">
            <a:duotone>
              <a:prstClr val="black"/>
              <a:schemeClr val="tx1">
                <a:lumMod val="95000"/>
                <a:lumOff val="5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" b="53429"/>
          <a:stretch/>
        </p:blipFill>
        <p:spPr bwMode="auto">
          <a:xfrm rot="10800000">
            <a:off x="-2057" y="0"/>
            <a:ext cx="1102574" cy="2456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23529" y="2049865"/>
            <a:ext cx="8784976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900" b="1">
                <a:ln>
                  <a:solidFill>
                    <a:schemeClr val="bg1">
                      <a:lumMod val="75000"/>
                      <a:alpha val="30000"/>
                    </a:schemeClr>
                  </a:solidFill>
                </a:ln>
                <a:solidFill>
                  <a:schemeClr val="bg1"/>
                </a:solidFill>
                <a:latin typeface="코어 고딕 E 9 Black" panose="020B0A03030302020204" pitchFamily="34" charset="-127"/>
                <a:ea typeface="코어 고딕 E 9 Black" panose="020B0A03030302020204" pitchFamily="34" charset="-127"/>
                <a:cs typeface="Arial" pitchFamily="34" charset="0"/>
              </a:rPr>
              <a:t>2. </a:t>
            </a:r>
            <a:r>
              <a:rPr lang="ko-KR" altLang="en-US" sz="3900" b="1">
                <a:ln>
                  <a:solidFill>
                    <a:schemeClr val="bg1">
                      <a:lumMod val="75000"/>
                      <a:alpha val="30000"/>
                    </a:schemeClr>
                  </a:solidFill>
                </a:ln>
                <a:solidFill>
                  <a:schemeClr val="bg1"/>
                </a:solidFill>
                <a:latin typeface="코어 고딕 E 9 Black" panose="020B0A03030302020204" pitchFamily="34" charset="-127"/>
                <a:ea typeface="코어 고딕 E 9 Black" panose="020B0A03030302020204" pitchFamily="34" charset="-127"/>
                <a:cs typeface="Arial" pitchFamily="34" charset="0"/>
              </a:rPr>
              <a:t>모바일 애플리케이션 개발환경 </a:t>
            </a:r>
            <a:r>
              <a:rPr lang="ko-KR" altLang="en-US" sz="3900" b="1" dirty="0">
                <a:ln>
                  <a:solidFill>
                    <a:schemeClr val="bg1">
                      <a:lumMod val="75000"/>
                      <a:alpha val="30000"/>
                    </a:schemeClr>
                  </a:solidFill>
                </a:ln>
                <a:solidFill>
                  <a:schemeClr val="bg1"/>
                </a:solidFill>
                <a:latin typeface="코어 고딕 E 9 Black" panose="020B0A03030302020204" pitchFamily="34" charset="-127"/>
                <a:ea typeface="코어 고딕 E 9 Black" panose="020B0A03030302020204" pitchFamily="34" charset="-127"/>
                <a:cs typeface="Arial" pitchFamily="34" charset="0"/>
              </a:rPr>
              <a:t>구축</a:t>
            </a:r>
          </a:p>
        </p:txBody>
      </p:sp>
    </p:spTree>
    <p:extLst>
      <p:ext uri="{BB962C8B-B14F-4D97-AF65-F5344CB8AC3E}">
        <p14:creationId xmlns:p14="http://schemas.microsoft.com/office/powerpoint/2010/main" val="27068410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80394" y="2053570"/>
            <a:ext cx="34435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>
                <a:ln>
                  <a:solidFill>
                    <a:schemeClr val="bg1">
                      <a:lumMod val="75000"/>
                      <a:alpha val="30000"/>
                    </a:schemeClr>
                  </a:solidFill>
                </a:ln>
                <a:solidFill>
                  <a:schemeClr val="bg1"/>
                </a:solidFill>
                <a:latin typeface="코어 고딕 E 9 Black" panose="020B0A03030302020204" pitchFamily="34" charset="-127"/>
                <a:ea typeface="코어 고딕 E 9 Black" panose="020B0A03030302020204" pitchFamily="34" charset="-127"/>
                <a:cs typeface="Arial" pitchFamily="34" charset="0"/>
              </a:rPr>
              <a:t>개발환경 개요</a:t>
            </a:r>
            <a:endParaRPr lang="ko-KR" altLang="en-US" sz="4400" b="1" dirty="0">
              <a:ln>
                <a:solidFill>
                  <a:schemeClr val="bg1">
                    <a:lumMod val="75000"/>
                    <a:alpha val="30000"/>
                  </a:schemeClr>
                </a:solidFill>
              </a:ln>
              <a:solidFill>
                <a:schemeClr val="bg1"/>
              </a:solidFill>
              <a:latin typeface="코어 고딕 E 9 Black" panose="020B0A03030302020204" pitchFamily="34" charset="-127"/>
              <a:ea typeface="코어 고딕 E 9 Black" panose="020B0A03030302020204" pitchFamily="34" charset="-127"/>
              <a:cs typeface="Arial" pitchFamily="34" charset="0"/>
            </a:endParaRPr>
          </a:p>
        </p:txBody>
      </p:sp>
      <p:pic>
        <p:nvPicPr>
          <p:cNvPr id="5" name="Picture 4" descr="C:\Users\위드웹\Desktop\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2512" y="2761456"/>
            <a:ext cx="3011488" cy="1335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C:\Users\위드웹\Desktop\gg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368" y="1844824"/>
            <a:ext cx="847725" cy="1341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C:\Users\위드웹\Desktop\gewga.png"/>
          <p:cNvPicPr>
            <a:picLocks noChangeAspect="1" noChangeArrowheads="1"/>
          </p:cNvPicPr>
          <p:nvPr/>
        </p:nvPicPr>
        <p:blipFill rotWithShape="1">
          <a:blip r:embed="rId4">
            <a:duotone>
              <a:prstClr val="black"/>
              <a:schemeClr val="tx1">
                <a:lumMod val="95000"/>
                <a:lumOff val="5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37723"/>
          <a:stretch/>
        </p:blipFill>
        <p:spPr bwMode="auto">
          <a:xfrm>
            <a:off x="5867335" y="3476752"/>
            <a:ext cx="1102574" cy="3284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C:\Users\위드웹\Desktop\gewga.png"/>
          <p:cNvPicPr>
            <a:picLocks noChangeAspect="1" noChangeArrowheads="1"/>
          </p:cNvPicPr>
          <p:nvPr/>
        </p:nvPicPr>
        <p:blipFill rotWithShape="1">
          <a:blip r:embed="rId6">
            <a:duotone>
              <a:prstClr val="black"/>
              <a:schemeClr val="tx1">
                <a:lumMod val="95000"/>
                <a:lumOff val="5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" b="53429"/>
          <a:stretch/>
        </p:blipFill>
        <p:spPr bwMode="auto">
          <a:xfrm rot="10800000">
            <a:off x="-2057" y="0"/>
            <a:ext cx="1102574" cy="2456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26157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61214" y="34129"/>
            <a:ext cx="27911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코어 고딕 E 9 Black" panose="020B0A03030302020204" pitchFamily="34" charset="-127"/>
                <a:ea typeface="코어 고딕 E 9 Black" panose="020B0A03030302020204" pitchFamily="34" charset="-127"/>
                <a:cs typeface="Arial" pitchFamily="34" charset="0"/>
              </a:rPr>
              <a:t>개발환경 개요</a:t>
            </a:r>
          </a:p>
        </p:txBody>
      </p:sp>
      <p:grpSp>
        <p:nvGrpSpPr>
          <p:cNvPr id="24" name="그룹 23"/>
          <p:cNvGrpSpPr/>
          <p:nvPr/>
        </p:nvGrpSpPr>
        <p:grpSpPr>
          <a:xfrm>
            <a:off x="107503" y="1700808"/>
            <a:ext cx="2791149" cy="1846659"/>
            <a:chOff x="467544" y="980728"/>
            <a:chExt cx="8152378" cy="1846659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D5CC1D01-69FE-4B36-955B-FF7B90D72B24}"/>
                </a:ext>
              </a:extLst>
            </p:cNvPr>
            <p:cNvSpPr/>
            <p:nvPr/>
          </p:nvSpPr>
          <p:spPr>
            <a:xfrm>
              <a:off x="467544" y="980728"/>
              <a:ext cx="8152378" cy="184665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  <a:spcBef>
                  <a:spcPct val="0"/>
                </a:spcBef>
                <a:tabLst>
                  <a:tab pos="355600" algn="l"/>
                </a:tabLst>
                <a:defRPr/>
              </a:pPr>
              <a:endParaRPr lang="en-US" altLang="ko-KR" sz="1500" spc="-15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>
                <a:lnSpc>
                  <a:spcPct val="120000"/>
                </a:lnSpc>
                <a:spcBef>
                  <a:spcPct val="0"/>
                </a:spcBef>
                <a:tabLst>
                  <a:tab pos="355600" algn="l"/>
                </a:tabLst>
                <a:defRPr/>
              </a:pPr>
              <a:endParaRPr lang="en-US" altLang="ko-KR" sz="500" spc="-15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indent="177800">
                <a:spcBef>
                  <a:spcPct val="0"/>
                </a:spcBef>
                <a:tabLst>
                  <a:tab pos="355600" algn="l"/>
                </a:tabLst>
                <a:defRPr/>
              </a:pPr>
              <a:r>
                <a:rPr lang="en-US" altLang="ko-KR" sz="1500" spc="-100">
                  <a:ln>
                    <a:solidFill>
                      <a:srgbClr val="0070C0">
                        <a:alpha val="30000"/>
                      </a:srgbClr>
                    </a:solidFill>
                  </a:ln>
                  <a:solidFill>
                    <a:srgbClr val="0070C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① JDK </a:t>
              </a:r>
            </a:p>
            <a:p>
              <a:pPr indent="177800">
                <a:spcBef>
                  <a:spcPct val="0"/>
                </a:spcBef>
                <a:tabLst>
                  <a:tab pos="355600" algn="l"/>
                </a:tabLst>
                <a:defRPr/>
              </a:pPr>
              <a:r>
                <a:rPr lang="en-US" altLang="ko-KR" sz="1500" spc="-100">
                  <a:ln>
                    <a:solidFill>
                      <a:srgbClr val="0070C0">
                        <a:alpha val="30000"/>
                      </a:srgbClr>
                    </a:solidFill>
                  </a:ln>
                  <a:solidFill>
                    <a:srgbClr val="0070C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② Android SDK</a:t>
              </a:r>
            </a:p>
            <a:p>
              <a:pPr indent="177800">
                <a:spcBef>
                  <a:spcPct val="0"/>
                </a:spcBef>
                <a:tabLst>
                  <a:tab pos="355600" algn="l"/>
                </a:tabLst>
                <a:defRPr/>
              </a:pPr>
              <a:r>
                <a:rPr lang="en-US" altLang="ko-KR" sz="1500" spc="-100">
                  <a:ln>
                    <a:solidFill>
                      <a:srgbClr val="0070C0">
                        <a:alpha val="30000"/>
                      </a:srgbClr>
                    </a:solidFill>
                  </a:ln>
                  <a:solidFill>
                    <a:srgbClr val="0070C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③ Android Studio</a:t>
              </a:r>
            </a:p>
            <a:p>
              <a:pPr indent="177800">
                <a:spcBef>
                  <a:spcPct val="0"/>
                </a:spcBef>
                <a:tabLst>
                  <a:tab pos="355600" algn="l"/>
                </a:tabLst>
                <a:defRPr/>
              </a:pPr>
              <a:r>
                <a:rPr lang="en-US" altLang="ko-KR" sz="1500" spc="-100">
                  <a:ln>
                    <a:solidFill>
                      <a:srgbClr val="0070C0">
                        <a:alpha val="30000"/>
                      </a:srgbClr>
                    </a:solidFill>
                  </a:ln>
                  <a:solidFill>
                    <a:srgbClr val="0070C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④ ADT</a:t>
              </a:r>
            </a:p>
            <a:p>
              <a:pPr indent="177800">
                <a:spcBef>
                  <a:spcPct val="0"/>
                </a:spcBef>
                <a:tabLst>
                  <a:tab pos="355600" algn="l"/>
                </a:tabLst>
                <a:defRPr/>
              </a:pPr>
              <a:r>
                <a:rPr lang="en-US" altLang="ko-KR" sz="1500" spc="-100">
                  <a:ln>
                    <a:solidFill>
                      <a:srgbClr val="0070C0">
                        <a:alpha val="30000"/>
                      </a:srgbClr>
                    </a:solidFill>
                  </a:ln>
                  <a:solidFill>
                    <a:srgbClr val="0070C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⑤ AVD</a:t>
              </a:r>
            </a:p>
            <a:p>
              <a:pPr indent="177800">
                <a:spcBef>
                  <a:spcPct val="0"/>
                </a:spcBef>
                <a:tabLst>
                  <a:tab pos="355600" algn="l"/>
                </a:tabLst>
                <a:defRPr/>
              </a:pPr>
              <a:r>
                <a:rPr lang="en-US" altLang="ko-KR" sz="1500" spc="-100">
                  <a:ln>
                    <a:solidFill>
                      <a:srgbClr val="0070C0">
                        <a:alpha val="30000"/>
                      </a:srgbClr>
                    </a:solidFill>
                  </a:ln>
                  <a:solidFill>
                    <a:srgbClr val="0070C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⑥ </a:t>
              </a:r>
              <a:r>
                <a:rPr lang="ko-KR" altLang="en-US" sz="1500" spc="-100">
                  <a:ln>
                    <a:solidFill>
                      <a:srgbClr val="0070C0">
                        <a:alpha val="30000"/>
                      </a:srgbClr>
                    </a:solidFill>
                  </a:ln>
                  <a:solidFill>
                    <a:srgbClr val="0070C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스마트폰</a:t>
              </a:r>
              <a:endParaRPr lang="en-US" altLang="ko-KR" sz="1500" spc="-100">
                <a:ln>
                  <a:solidFill>
                    <a:srgbClr val="0070C0">
                      <a:alpha val="30000"/>
                    </a:srgbClr>
                  </a:solidFill>
                </a:ln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4EA9474A-FB61-41E0-8BEE-E4D3D8C4EADE}"/>
                </a:ext>
              </a:extLst>
            </p:cNvPr>
            <p:cNvSpPr/>
            <p:nvPr/>
          </p:nvSpPr>
          <p:spPr>
            <a:xfrm>
              <a:off x="467544" y="980728"/>
              <a:ext cx="7079697" cy="322118"/>
            </a:xfrm>
            <a:prstGeom prst="rect">
              <a:avLst/>
            </a:prstGeom>
            <a:solidFill>
              <a:srgbClr val="2C5D98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20000"/>
                </a:lnSpc>
              </a:pPr>
              <a:r>
                <a:rPr lang="ko-KR" altLang="en-US" sz="1600" spc="-15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bg1"/>
                  </a:solidFill>
                  <a:latin typeface="코어 고딕 E 6 Bold" panose="020B0703030302020204" pitchFamily="34" charset="-127"/>
                  <a:ea typeface="코어 고딕 E 6 Bold" panose="020B0703030302020204" pitchFamily="34" charset="-127"/>
                </a:rPr>
                <a:t>안드로이드 앱 개발 환경</a:t>
              </a:r>
            </a:p>
          </p:txBody>
        </p:sp>
      </p:grpSp>
      <p:pic>
        <p:nvPicPr>
          <p:cNvPr id="7" name="Picture 0">
            <a:extLst>
              <a:ext uri="{FF2B5EF4-FFF2-40B4-BE49-F238E27FC236}">
                <a16:creationId xmlns:a16="http://schemas.microsoft.com/office/drawing/2014/main" id="{DD4B79F9-F636-442C-A692-640CD8CC02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7502" y="1674520"/>
            <a:ext cx="5976339" cy="4180689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1728362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ABA854A-2167-4A03-B222-4D689CE1BB9F}"/>
              </a:ext>
            </a:extLst>
          </p:cNvPr>
          <p:cNvSpPr txBox="1"/>
          <p:nvPr/>
        </p:nvSpPr>
        <p:spPr>
          <a:xfrm>
            <a:off x="361214" y="34129"/>
            <a:ext cx="32015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코어 고딕 E 9 Black" panose="020B0A03030302020204" pitchFamily="34" charset="-127"/>
                <a:ea typeface="코어 고딕 E 9 Black" panose="020B0A03030302020204" pitchFamily="34" charset="-127"/>
                <a:cs typeface="Arial" pitchFamily="34" charset="0"/>
              </a:rPr>
              <a:t>시스템 요구사항</a:t>
            </a:r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9323B266-DBC3-4831-A7B6-01B2E76ACE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0911120"/>
              </p:ext>
            </p:extLst>
          </p:nvPr>
        </p:nvGraphicFramePr>
        <p:xfrm>
          <a:off x="532000" y="2348880"/>
          <a:ext cx="8080000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139943141"/>
                    </a:ext>
                  </a:extLst>
                </a:gridCol>
                <a:gridCol w="2880000">
                  <a:extLst>
                    <a:ext uri="{9D8B030D-6E8A-4147-A177-3AD203B41FA5}">
                      <a16:colId xmlns:a16="http://schemas.microsoft.com/office/drawing/2014/main" val="2893548142"/>
                    </a:ext>
                  </a:extLst>
                </a:gridCol>
                <a:gridCol w="3168000">
                  <a:extLst>
                    <a:ext uri="{9D8B030D-6E8A-4147-A177-3AD203B41FA5}">
                      <a16:colId xmlns:a16="http://schemas.microsoft.com/office/drawing/2014/main" val="3171806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항목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최소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추천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747779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/>
                        <a:t>CPU</a:t>
                      </a:r>
                      <a:endParaRPr lang="ko-KR" altLang="en-US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1"/>
                        <a:t>x86_64 CPU </a:t>
                      </a:r>
                      <a:r>
                        <a:rPr lang="ko-KR" altLang="en-US" b="1"/>
                        <a:t>아키텍처</a:t>
                      </a:r>
                      <a:endParaRPr lang="en-US" altLang="ko-KR" b="1"/>
                    </a:p>
                    <a:p>
                      <a:pPr algn="ctr" latinLnBrk="1"/>
                      <a:r>
                        <a:rPr lang="en-US" altLang="ko-KR" b="1"/>
                        <a:t>2</a:t>
                      </a:r>
                      <a:r>
                        <a:rPr lang="ko-KR" altLang="en-US" b="1"/>
                        <a:t>세대 </a:t>
                      </a:r>
                      <a:r>
                        <a:rPr lang="en-US" altLang="ko-KR" b="1"/>
                        <a:t>Intel Core </a:t>
                      </a:r>
                      <a:r>
                        <a:rPr lang="ko-KR" altLang="en-US" b="1"/>
                        <a:t>이상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/>
                        <a:t>최신 </a:t>
                      </a:r>
                      <a:r>
                        <a:rPr lang="en-US" altLang="ko-KR" b="1"/>
                        <a:t>Intel Core </a:t>
                      </a:r>
                      <a:r>
                        <a:rPr lang="ko-KR" altLang="en-US" b="1"/>
                        <a:t>프로세서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852687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/>
                        <a:t>RAM</a:t>
                      </a:r>
                      <a:endParaRPr lang="ko-KR" altLang="en-US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/>
                        <a:t>8GB</a:t>
                      </a:r>
                      <a:endParaRPr lang="ko-KR" altLang="en-US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/>
                        <a:t>16GB </a:t>
                      </a:r>
                      <a:r>
                        <a:rPr lang="ko-KR" altLang="en-US" b="1"/>
                        <a:t>이상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39505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/>
                        <a:t>디스크 공간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/>
                        <a:t>8GB</a:t>
                      </a:r>
                      <a:endParaRPr lang="ko-KR" altLang="en-US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/>
                        <a:t>16GB </a:t>
                      </a:r>
                      <a:r>
                        <a:rPr lang="ko-KR" altLang="en-US" b="1"/>
                        <a:t>이상 </a:t>
                      </a:r>
                      <a:r>
                        <a:rPr lang="en-US" altLang="ko-KR" b="1"/>
                        <a:t>(SSD)</a:t>
                      </a:r>
                      <a:endParaRPr lang="ko-KR" altLang="en-US" b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23136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/>
                        <a:t>화면 해상도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/>
                        <a:t>1280x800</a:t>
                      </a:r>
                      <a:endParaRPr lang="ko-KR" altLang="en-US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/>
                        <a:t>1920x1080</a:t>
                      </a:r>
                      <a:endParaRPr lang="ko-KR" altLang="en-US" b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085954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/>
                        <a:t>운영체제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/>
                        <a:t>64</a:t>
                      </a:r>
                      <a:r>
                        <a:rPr lang="ko-KR" altLang="en-US" b="1"/>
                        <a:t>비트 </a:t>
                      </a:r>
                      <a:r>
                        <a:rPr lang="en-US" altLang="ko-KR" b="1"/>
                        <a:t>Windows 8</a:t>
                      </a:r>
                      <a:endParaRPr lang="ko-KR" altLang="en-US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/>
                        <a:t>64</a:t>
                      </a:r>
                      <a:r>
                        <a:rPr lang="ko-KR" altLang="en-US" b="1"/>
                        <a:t>비트 최신 </a:t>
                      </a:r>
                      <a:r>
                        <a:rPr lang="en-US" altLang="ko-KR" b="1"/>
                        <a:t>Windows </a:t>
                      </a:r>
                      <a:r>
                        <a:rPr lang="ko-KR" altLang="en-US" b="1"/>
                        <a:t>버전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56581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59531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80394" y="2053570"/>
            <a:ext cx="618951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ln>
                  <a:solidFill>
                    <a:schemeClr val="bg1">
                      <a:lumMod val="75000"/>
                      <a:alpha val="30000"/>
                    </a:schemeClr>
                  </a:solidFill>
                </a:ln>
                <a:solidFill>
                  <a:schemeClr val="bg1"/>
                </a:solidFill>
                <a:latin typeface="코어 고딕 E 9 Black" panose="020B0A03030302020204" pitchFamily="34" charset="-127"/>
                <a:ea typeface="코어 고딕 E 9 Black" panose="020B0A03030302020204" pitchFamily="34" charset="-127"/>
                <a:cs typeface="Arial" pitchFamily="34" charset="0"/>
              </a:rPr>
              <a:t>안드로이드 스튜디오 설치</a:t>
            </a:r>
            <a:endParaRPr lang="ko-KR" altLang="en-US" sz="4400" b="1" dirty="0">
              <a:ln>
                <a:solidFill>
                  <a:schemeClr val="bg1">
                    <a:lumMod val="75000"/>
                    <a:alpha val="30000"/>
                  </a:schemeClr>
                </a:solidFill>
              </a:ln>
              <a:solidFill>
                <a:schemeClr val="bg1"/>
              </a:solidFill>
              <a:latin typeface="코어 고딕 E 9 Black" panose="020B0A03030302020204" pitchFamily="34" charset="-127"/>
              <a:ea typeface="코어 고딕 E 9 Black" panose="020B0A03030302020204" pitchFamily="34" charset="-127"/>
              <a:cs typeface="Arial" pitchFamily="34" charset="0"/>
            </a:endParaRPr>
          </a:p>
        </p:txBody>
      </p:sp>
      <p:pic>
        <p:nvPicPr>
          <p:cNvPr id="5" name="Picture 4" descr="C:\Users\위드웹\Desktop\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2512" y="2761456"/>
            <a:ext cx="3011488" cy="1335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C:\Users\위드웹\Desktop\gg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368" y="1844824"/>
            <a:ext cx="847725" cy="1341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C:\Users\위드웹\Desktop\gewga.png"/>
          <p:cNvPicPr>
            <a:picLocks noChangeAspect="1" noChangeArrowheads="1"/>
          </p:cNvPicPr>
          <p:nvPr/>
        </p:nvPicPr>
        <p:blipFill rotWithShape="1">
          <a:blip r:embed="rId4">
            <a:duotone>
              <a:prstClr val="black"/>
              <a:schemeClr val="tx1">
                <a:lumMod val="95000"/>
                <a:lumOff val="5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37723"/>
          <a:stretch/>
        </p:blipFill>
        <p:spPr bwMode="auto">
          <a:xfrm>
            <a:off x="5867335" y="3476752"/>
            <a:ext cx="1102574" cy="3284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C:\Users\위드웹\Desktop\gewga.png"/>
          <p:cNvPicPr>
            <a:picLocks noChangeAspect="1" noChangeArrowheads="1"/>
          </p:cNvPicPr>
          <p:nvPr/>
        </p:nvPicPr>
        <p:blipFill rotWithShape="1">
          <a:blip r:embed="rId6">
            <a:duotone>
              <a:prstClr val="black"/>
              <a:schemeClr val="tx1">
                <a:lumMod val="95000"/>
                <a:lumOff val="5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" b="53429"/>
          <a:stretch/>
        </p:blipFill>
        <p:spPr bwMode="auto">
          <a:xfrm rot="10800000">
            <a:off x="-2057" y="0"/>
            <a:ext cx="1102574" cy="2456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4328" y="2819271"/>
            <a:ext cx="1382559" cy="355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0440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61214" y="34129"/>
            <a:ext cx="38571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코어 고딕 E 9 Black" panose="020B0A03030302020204" pitchFamily="34" charset="-127"/>
                <a:ea typeface="코어 고딕 E 9 Black" panose="020B0A03030302020204" pitchFamily="34" charset="-127"/>
                <a:cs typeface="Arial" pitchFamily="34" charset="0"/>
              </a:rPr>
              <a:t>안드로이드 스튜디오</a:t>
            </a:r>
          </a:p>
        </p:txBody>
      </p:sp>
      <p:grpSp>
        <p:nvGrpSpPr>
          <p:cNvPr id="24" name="그룹 23"/>
          <p:cNvGrpSpPr/>
          <p:nvPr/>
        </p:nvGrpSpPr>
        <p:grpSpPr>
          <a:xfrm>
            <a:off x="467544" y="764704"/>
            <a:ext cx="8152378" cy="1172629"/>
            <a:chOff x="467544" y="980728"/>
            <a:chExt cx="8152378" cy="1172629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D5CC1D01-69FE-4B36-955B-FF7B90D72B24}"/>
                </a:ext>
              </a:extLst>
            </p:cNvPr>
            <p:cNvSpPr/>
            <p:nvPr/>
          </p:nvSpPr>
          <p:spPr>
            <a:xfrm>
              <a:off x="467544" y="980728"/>
              <a:ext cx="8152378" cy="117262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  <a:spcBef>
                  <a:spcPct val="0"/>
                </a:spcBef>
                <a:tabLst>
                  <a:tab pos="355600" algn="l"/>
                </a:tabLst>
                <a:defRPr/>
              </a:pPr>
              <a:endParaRPr lang="en-US" altLang="ko-KR" sz="1500" spc="-15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>
                <a:lnSpc>
                  <a:spcPct val="120000"/>
                </a:lnSpc>
                <a:spcBef>
                  <a:spcPct val="0"/>
                </a:spcBef>
                <a:tabLst>
                  <a:tab pos="355600" algn="l"/>
                </a:tabLst>
                <a:defRPr/>
              </a:pPr>
              <a:endParaRPr lang="en-US" altLang="ko-KR" sz="500" spc="-15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indent="177800">
                <a:spcBef>
                  <a:spcPct val="0"/>
                </a:spcBef>
                <a:tabLst>
                  <a:tab pos="355600" algn="l"/>
                </a:tabLst>
                <a:defRPr/>
              </a:pPr>
              <a:r>
                <a:rPr lang="en-US" altLang="ko-KR" sz="1500" spc="-100">
                  <a:ln>
                    <a:solidFill>
                      <a:srgbClr val="0070C0">
                        <a:alpha val="30000"/>
                      </a:srgbClr>
                    </a:solidFill>
                  </a:ln>
                  <a:solidFill>
                    <a:srgbClr val="0070C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- </a:t>
              </a:r>
              <a:r>
                <a:rPr lang="ko-KR" altLang="en-US" sz="1500" spc="-100">
                  <a:ln>
                    <a:solidFill>
                      <a:srgbClr val="0070C0">
                        <a:alpha val="30000"/>
                      </a:srgbClr>
                    </a:solidFill>
                  </a:ln>
                  <a:solidFill>
                    <a:srgbClr val="0070C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안드로이드 다운로드 사이트</a:t>
              </a:r>
              <a:r>
                <a:rPr lang="en-US" altLang="ko-KR" sz="1500" spc="-100">
                  <a:ln>
                    <a:solidFill>
                      <a:srgbClr val="0070C0">
                        <a:alpha val="30000"/>
                      </a:srgbClr>
                    </a:solidFill>
                  </a:ln>
                  <a:solidFill>
                    <a:srgbClr val="0070C0"/>
                  </a:solidFill>
                  <a:latin typeface="맑은 고딕" panose="020B0503020000020004" pitchFamily="50" charset="-127"/>
                </a:rPr>
                <a:t>: https://developer.android.com/studio</a:t>
              </a:r>
              <a:endParaRPr lang="en-US" altLang="ko-KR" sz="1500" spc="-100">
                <a:ln>
                  <a:solidFill>
                    <a:srgbClr val="0070C0">
                      <a:alpha val="30000"/>
                    </a:srgbClr>
                  </a:solidFill>
                </a:ln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indent="177800">
                <a:spcBef>
                  <a:spcPct val="0"/>
                </a:spcBef>
                <a:tabLst>
                  <a:tab pos="355600" algn="l"/>
                </a:tabLst>
                <a:defRPr/>
              </a:pPr>
              <a:r>
                <a:rPr lang="en-US" altLang="ko-KR" sz="1500" spc="-100">
                  <a:ln>
                    <a:solidFill>
                      <a:srgbClr val="0070C0">
                        <a:alpha val="30000"/>
                      </a:srgbClr>
                    </a:solidFill>
                  </a:ln>
                  <a:solidFill>
                    <a:srgbClr val="0070C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- </a:t>
              </a:r>
              <a:r>
                <a:rPr lang="ko-KR" altLang="en-US" sz="1500" spc="-100">
                  <a:ln>
                    <a:solidFill>
                      <a:srgbClr val="0070C0">
                        <a:alpha val="30000"/>
                      </a:srgbClr>
                    </a:solidFill>
                  </a:ln>
                  <a:solidFill>
                    <a:srgbClr val="0070C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안드로이드 다운로드 사이트에서 운영체제 형식에 맞는 설치파일 다운로드후 설치</a:t>
              </a:r>
              <a:r>
                <a:rPr lang="en-US" altLang="ko-KR" sz="1500" spc="-100">
                  <a:ln>
                    <a:solidFill>
                      <a:srgbClr val="0070C0">
                        <a:alpha val="30000"/>
                      </a:srgbClr>
                    </a:solidFill>
                  </a:ln>
                  <a:solidFill>
                    <a:srgbClr val="0070C0"/>
                  </a:solidFill>
                  <a:latin typeface="맑은 고딕" panose="020B0503020000020004" pitchFamily="50" charset="-127"/>
                </a:rPr>
                <a:t> </a:t>
              </a:r>
              <a:r>
                <a:rPr lang="ko-KR" altLang="en-US" sz="1500" spc="-100">
                  <a:ln>
                    <a:solidFill>
                      <a:srgbClr val="0070C0">
                        <a:alpha val="30000"/>
                      </a:srgbClr>
                    </a:solidFill>
                  </a:ln>
                  <a:solidFill>
                    <a:srgbClr val="0070C0"/>
                  </a:solidFill>
                  <a:latin typeface="맑은 고딕" panose="020B0503020000020004" pitchFamily="50" charset="-127"/>
                </a:rPr>
                <a:t>진행</a:t>
              </a:r>
              <a:endParaRPr lang="en-US" altLang="ko-KR" sz="1500" spc="-100">
                <a:ln>
                  <a:solidFill>
                    <a:srgbClr val="0070C0">
                      <a:alpha val="30000"/>
                    </a:srgbClr>
                  </a:solidFill>
                </a:ln>
                <a:solidFill>
                  <a:srgbClr val="0070C0"/>
                </a:solidFill>
                <a:latin typeface="맑은 고딕" panose="020B0503020000020004" pitchFamily="50" charset="-127"/>
              </a:endParaRPr>
            </a:p>
            <a:p>
              <a:pPr indent="177800">
                <a:spcBef>
                  <a:spcPct val="0"/>
                </a:spcBef>
                <a:tabLst>
                  <a:tab pos="355600" algn="l"/>
                </a:tabLst>
                <a:defRPr/>
              </a:pPr>
              <a:r>
                <a:rPr lang="en-US" altLang="ko-KR" sz="1500" spc="-100">
                  <a:ln>
                    <a:solidFill>
                      <a:srgbClr val="0070C0">
                        <a:alpha val="30000"/>
                      </a:srgbClr>
                    </a:solidFill>
                  </a:ln>
                  <a:solidFill>
                    <a:srgbClr val="0070C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- </a:t>
              </a:r>
              <a:r>
                <a:rPr lang="ko-KR" altLang="en-US" sz="1500" spc="-100">
                  <a:ln>
                    <a:solidFill>
                      <a:srgbClr val="0070C0">
                        <a:alpha val="30000"/>
                      </a:srgbClr>
                    </a:solidFill>
                  </a:ln>
                  <a:solidFill>
                    <a:srgbClr val="0070C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초기 설정을 위한 추가 설치를 진행해야함</a:t>
              </a:r>
              <a:endParaRPr lang="en-US" altLang="ko-KR" sz="1500" spc="-100">
                <a:ln>
                  <a:solidFill>
                    <a:srgbClr val="0070C0">
                      <a:alpha val="30000"/>
                    </a:srgbClr>
                  </a:solidFill>
                </a:ln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4EA9474A-FB61-41E0-8BEE-E4D3D8C4EADE}"/>
                </a:ext>
              </a:extLst>
            </p:cNvPr>
            <p:cNvSpPr/>
            <p:nvPr/>
          </p:nvSpPr>
          <p:spPr>
            <a:xfrm>
              <a:off x="467544" y="980728"/>
              <a:ext cx="2736304" cy="322118"/>
            </a:xfrm>
            <a:prstGeom prst="rect">
              <a:avLst/>
            </a:prstGeom>
            <a:solidFill>
              <a:srgbClr val="2C5D98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20000"/>
                </a:lnSpc>
              </a:pPr>
              <a:r>
                <a:rPr lang="ko-KR" altLang="en-US" sz="1600" spc="-15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bg1"/>
                  </a:solidFill>
                  <a:latin typeface="코어 고딕 E 6 Bold" panose="020B0703030302020204" pitchFamily="34" charset="-127"/>
                  <a:ea typeface="코어 고딕 E 6 Bold" panose="020B0703030302020204" pitchFamily="34" charset="-127"/>
                </a:rPr>
                <a:t>안드로이드 스튜디오 다운로드</a:t>
              </a: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672" y="2141399"/>
            <a:ext cx="8163775" cy="4422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7361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6326" y="97582"/>
            <a:ext cx="76145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코어 고딕 E 9 Black" panose="020B0A03030302020204" pitchFamily="34" charset="-127"/>
                <a:ea typeface="코어 고딕 E 9 Black" panose="020B0A03030302020204" pitchFamily="34" charset="-127"/>
                <a:cs typeface="Arial" pitchFamily="34" charset="0"/>
              </a:rPr>
              <a:t>운영체제에 따른 안드로이드 스튜디오 설치 옵션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576" y="1442492"/>
            <a:ext cx="8878124" cy="4808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8016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61214" y="34129"/>
            <a:ext cx="47692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코어 고딕 E 9 Black" panose="020B0A03030302020204" pitchFamily="34" charset="-127"/>
                <a:ea typeface="코어 고딕 E 9 Black" panose="020B0A03030302020204" pitchFamily="34" charset="-127"/>
                <a:cs typeface="Arial" pitchFamily="34" charset="0"/>
              </a:rPr>
              <a:t>안드로이드 스튜디오 설치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6" y="1081919"/>
            <a:ext cx="2870855" cy="223224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1841" y="1081919"/>
            <a:ext cx="2870855" cy="223224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6176" y="1081919"/>
            <a:ext cx="2870855" cy="223224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916" y="3861048"/>
            <a:ext cx="2872800" cy="223376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41306" y="3861048"/>
            <a:ext cx="2872800" cy="223376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63696" y="3861048"/>
            <a:ext cx="2872800" cy="2233760"/>
          </a:xfrm>
          <a:prstGeom prst="rect">
            <a:avLst/>
          </a:prstGeom>
        </p:spPr>
      </p:pic>
      <p:sp>
        <p:nvSpPr>
          <p:cNvPr id="10" name="타원 9"/>
          <p:cNvSpPr/>
          <p:nvPr/>
        </p:nvSpPr>
        <p:spPr>
          <a:xfrm>
            <a:off x="120157" y="757873"/>
            <a:ext cx="360040" cy="365881"/>
          </a:xfrm>
          <a:prstGeom prst="ellipse">
            <a:avLst/>
          </a:prstGeom>
          <a:solidFill>
            <a:srgbClr val="C0000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/>
              <a:t>1</a:t>
            </a:r>
            <a:endParaRPr lang="ko-KR" altLang="en-US" sz="2000" b="1"/>
          </a:p>
        </p:txBody>
      </p:sp>
      <p:sp>
        <p:nvSpPr>
          <p:cNvPr id="11" name="타원 10"/>
          <p:cNvSpPr/>
          <p:nvPr/>
        </p:nvSpPr>
        <p:spPr>
          <a:xfrm>
            <a:off x="3141306" y="757873"/>
            <a:ext cx="360040" cy="365881"/>
          </a:xfrm>
          <a:prstGeom prst="ellipse">
            <a:avLst/>
          </a:prstGeom>
          <a:solidFill>
            <a:srgbClr val="C0000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/>
              <a:t>2</a:t>
            </a:r>
            <a:endParaRPr lang="ko-KR" altLang="en-US" sz="2000" b="1"/>
          </a:p>
        </p:txBody>
      </p:sp>
      <p:sp>
        <p:nvSpPr>
          <p:cNvPr id="12" name="타원 11"/>
          <p:cNvSpPr/>
          <p:nvPr/>
        </p:nvSpPr>
        <p:spPr>
          <a:xfrm>
            <a:off x="6178951" y="716038"/>
            <a:ext cx="360040" cy="365881"/>
          </a:xfrm>
          <a:prstGeom prst="ellipse">
            <a:avLst/>
          </a:prstGeom>
          <a:solidFill>
            <a:srgbClr val="C0000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/>
              <a:t>3</a:t>
            </a:r>
            <a:endParaRPr lang="ko-KR" altLang="en-US" sz="2000" b="1"/>
          </a:p>
        </p:txBody>
      </p:sp>
      <p:sp>
        <p:nvSpPr>
          <p:cNvPr id="13" name="타원 12"/>
          <p:cNvSpPr/>
          <p:nvPr/>
        </p:nvSpPr>
        <p:spPr>
          <a:xfrm>
            <a:off x="120157" y="3491040"/>
            <a:ext cx="360040" cy="365881"/>
          </a:xfrm>
          <a:prstGeom prst="ellipse">
            <a:avLst/>
          </a:prstGeom>
          <a:solidFill>
            <a:srgbClr val="C0000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/>
              <a:t>4</a:t>
            </a:r>
            <a:endParaRPr lang="ko-KR" altLang="en-US" sz="2000" b="1"/>
          </a:p>
        </p:txBody>
      </p:sp>
      <p:sp>
        <p:nvSpPr>
          <p:cNvPr id="14" name="타원 13"/>
          <p:cNvSpPr/>
          <p:nvPr/>
        </p:nvSpPr>
        <p:spPr>
          <a:xfrm>
            <a:off x="3141306" y="3491040"/>
            <a:ext cx="360040" cy="365881"/>
          </a:xfrm>
          <a:prstGeom prst="ellipse">
            <a:avLst/>
          </a:prstGeom>
          <a:solidFill>
            <a:srgbClr val="C0000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/>
              <a:t>5</a:t>
            </a:r>
            <a:endParaRPr lang="ko-KR" altLang="en-US" sz="2000" b="1"/>
          </a:p>
        </p:txBody>
      </p:sp>
      <p:sp>
        <p:nvSpPr>
          <p:cNvPr id="15" name="타원 14"/>
          <p:cNvSpPr/>
          <p:nvPr/>
        </p:nvSpPr>
        <p:spPr>
          <a:xfrm>
            <a:off x="6178951" y="3491040"/>
            <a:ext cx="360040" cy="365881"/>
          </a:xfrm>
          <a:prstGeom prst="ellipse">
            <a:avLst/>
          </a:prstGeom>
          <a:solidFill>
            <a:srgbClr val="C0000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/>
              <a:t>6</a:t>
            </a:r>
            <a:endParaRPr lang="ko-KR" altLang="en-US" sz="2000" b="1"/>
          </a:p>
        </p:txBody>
      </p:sp>
    </p:spTree>
    <p:extLst>
      <p:ext uri="{BB962C8B-B14F-4D97-AF65-F5344CB8AC3E}">
        <p14:creationId xmlns:p14="http://schemas.microsoft.com/office/powerpoint/2010/main" val="15511869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61214" y="34129"/>
            <a:ext cx="58224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코어 고딕 E 9 Black" panose="020B0A03030302020204" pitchFamily="34" charset="-127"/>
                <a:ea typeface="코어 고딕 E 9 Black" panose="020B0A03030302020204" pitchFamily="34" charset="-127"/>
                <a:cs typeface="Arial" pitchFamily="34" charset="0"/>
              </a:rPr>
              <a:t>안드로이드 스튜디오 추가 설치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rcRect l="860" r="860" b="2120"/>
          <a:stretch/>
        </p:blipFill>
        <p:spPr>
          <a:xfrm>
            <a:off x="50517" y="1081919"/>
            <a:ext cx="2988473" cy="2232248"/>
          </a:xfrm>
          <a:prstGeom prst="rect">
            <a:avLst/>
          </a:prstGeom>
        </p:spPr>
      </p:pic>
      <p:sp>
        <p:nvSpPr>
          <p:cNvPr id="10" name="타원 9"/>
          <p:cNvSpPr/>
          <p:nvPr/>
        </p:nvSpPr>
        <p:spPr>
          <a:xfrm>
            <a:off x="120157" y="757873"/>
            <a:ext cx="360040" cy="365881"/>
          </a:xfrm>
          <a:prstGeom prst="ellipse">
            <a:avLst/>
          </a:prstGeom>
          <a:solidFill>
            <a:srgbClr val="C0000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/>
              <a:t>1</a:t>
            </a:r>
            <a:endParaRPr lang="ko-KR" altLang="en-US" sz="2000" b="1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1074" y="1059505"/>
            <a:ext cx="2988473" cy="2254662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3141306" y="757873"/>
            <a:ext cx="360040" cy="365881"/>
          </a:xfrm>
          <a:prstGeom prst="ellipse">
            <a:avLst/>
          </a:prstGeom>
          <a:solidFill>
            <a:srgbClr val="C0000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/>
              <a:t>2</a:t>
            </a:r>
            <a:endParaRPr lang="ko-KR" altLang="en-US" sz="2000" b="1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9337" y="1059505"/>
            <a:ext cx="2988473" cy="2254662"/>
          </a:xfrm>
          <a:prstGeom prst="rect">
            <a:avLst/>
          </a:prstGeom>
        </p:spPr>
      </p:pic>
      <p:sp>
        <p:nvSpPr>
          <p:cNvPr id="12" name="타원 11"/>
          <p:cNvSpPr/>
          <p:nvPr/>
        </p:nvSpPr>
        <p:spPr>
          <a:xfrm>
            <a:off x="6176400" y="735629"/>
            <a:ext cx="360040" cy="365881"/>
          </a:xfrm>
          <a:prstGeom prst="ellipse">
            <a:avLst/>
          </a:prstGeom>
          <a:solidFill>
            <a:srgbClr val="C0000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/>
              <a:t>3</a:t>
            </a:r>
            <a:endParaRPr lang="ko-KR" altLang="en-US" sz="2000" b="1" dirty="0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17" y="3856921"/>
            <a:ext cx="2974236" cy="2243921"/>
          </a:xfrm>
          <a:prstGeom prst="rect">
            <a:avLst/>
          </a:prstGeom>
        </p:spPr>
      </p:pic>
      <p:sp>
        <p:nvSpPr>
          <p:cNvPr id="13" name="타원 12"/>
          <p:cNvSpPr/>
          <p:nvPr/>
        </p:nvSpPr>
        <p:spPr>
          <a:xfrm>
            <a:off x="120157" y="3535597"/>
            <a:ext cx="360040" cy="365881"/>
          </a:xfrm>
          <a:prstGeom prst="ellipse">
            <a:avLst/>
          </a:prstGeom>
          <a:solidFill>
            <a:srgbClr val="C0000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/>
              <a:t>4</a:t>
            </a:r>
            <a:endParaRPr lang="ko-KR" altLang="en-US" sz="2000" b="1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94393" y="3856921"/>
            <a:ext cx="2981146" cy="2249134"/>
          </a:xfrm>
          <a:prstGeom prst="rect">
            <a:avLst/>
          </a:prstGeom>
        </p:spPr>
      </p:pic>
      <p:sp>
        <p:nvSpPr>
          <p:cNvPr id="14" name="타원 13"/>
          <p:cNvSpPr/>
          <p:nvPr/>
        </p:nvSpPr>
        <p:spPr>
          <a:xfrm>
            <a:off x="3141306" y="3535205"/>
            <a:ext cx="360040" cy="365881"/>
          </a:xfrm>
          <a:prstGeom prst="ellipse">
            <a:avLst/>
          </a:prstGeom>
          <a:solidFill>
            <a:srgbClr val="C0000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/>
              <a:t>5</a:t>
            </a:r>
            <a:endParaRPr lang="ko-KR" altLang="en-US" sz="2000" b="1" dirty="0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46914" y="3856921"/>
            <a:ext cx="2960896" cy="2243921"/>
          </a:xfrm>
          <a:prstGeom prst="rect">
            <a:avLst/>
          </a:prstGeom>
        </p:spPr>
      </p:pic>
      <p:sp>
        <p:nvSpPr>
          <p:cNvPr id="15" name="타원 14"/>
          <p:cNvSpPr/>
          <p:nvPr/>
        </p:nvSpPr>
        <p:spPr>
          <a:xfrm>
            <a:off x="6178951" y="3567175"/>
            <a:ext cx="360040" cy="365881"/>
          </a:xfrm>
          <a:prstGeom prst="ellipse">
            <a:avLst/>
          </a:prstGeom>
          <a:solidFill>
            <a:srgbClr val="C0000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/>
              <a:t>6</a:t>
            </a:r>
            <a:endParaRPr lang="ko-KR" altLang="en-US" sz="2000" b="1"/>
          </a:p>
        </p:txBody>
      </p:sp>
    </p:spTree>
    <p:extLst>
      <p:ext uri="{BB962C8B-B14F-4D97-AF65-F5344CB8AC3E}">
        <p14:creationId xmlns:p14="http://schemas.microsoft.com/office/powerpoint/2010/main" val="35521178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3407</TotalTime>
  <Words>139</Words>
  <Application>Microsoft Office PowerPoint</Application>
  <PresentationFormat>화면 슬라이드 쇼(4:3)</PresentationFormat>
  <Paragraphs>57</Paragraphs>
  <Slides>9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4" baseType="lpstr">
      <vt:lpstr>맑은 고딕</vt:lpstr>
      <vt:lpstr>코어 고딕 E 6 Bold</vt:lpstr>
      <vt:lpstr>코어 고딕 E 9 Black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위드웹</dc:creator>
  <cp:lastModifiedBy>Sangil Choi</cp:lastModifiedBy>
  <cp:revision>247</cp:revision>
  <dcterms:created xsi:type="dcterms:W3CDTF">2013-03-13T02:07:51Z</dcterms:created>
  <dcterms:modified xsi:type="dcterms:W3CDTF">2023-08-25T08:47:43Z</dcterms:modified>
</cp:coreProperties>
</file>